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3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7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Font typeface="Arial"/>
              <a:buNone/>
              <a:defRPr b="0" i="0" sz="1100" u="none" cap="none" strike="noStrike"/>
            </a:lvl1pPr>
            <a:lvl2pPr indent="0" lvl="1" marL="457200" marR="0" rtl="0" algn="l">
              <a:spcBef>
                <a:spcPts val="0"/>
              </a:spcBef>
              <a:buFont typeface="Arial"/>
              <a:buNone/>
              <a:defRPr b="0" i="0" sz="1100" u="none" cap="none" strike="noStrike"/>
            </a:lvl2pPr>
            <a:lvl3pPr indent="0" lvl="2" marL="914400" marR="0" rtl="0" algn="l">
              <a:spcBef>
                <a:spcPts val="0"/>
              </a:spcBef>
              <a:buFont typeface="Arial"/>
              <a:buNone/>
              <a:defRPr b="0" i="0" sz="1100" u="none" cap="none" strike="noStrike"/>
            </a:lvl3pPr>
            <a:lvl4pPr indent="0" lvl="3" marL="1371600" marR="0" rtl="0" algn="l">
              <a:spcBef>
                <a:spcPts val="0"/>
              </a:spcBef>
              <a:buFont typeface="Arial"/>
              <a:buNone/>
              <a:defRPr b="0" i="0" sz="1100" u="none" cap="none" strike="noStrike"/>
            </a:lvl4pPr>
            <a:lvl5pPr indent="0" lvl="4" marL="1828800" marR="0" rtl="0" algn="l">
              <a:spcBef>
                <a:spcPts val="0"/>
              </a:spcBef>
              <a:buFont typeface="Arial"/>
              <a:buNone/>
              <a:defRPr b="0" i="0" sz="1100" u="none" cap="none" strike="noStrike"/>
            </a:lvl5pPr>
            <a:lvl6pPr indent="0" lvl="5" marL="2286000" marR="0" rtl="0" algn="l">
              <a:spcBef>
                <a:spcPts val="0"/>
              </a:spcBef>
              <a:buFont typeface="Arial"/>
              <a:buNone/>
              <a:defRPr b="0" i="0" sz="1100" u="none" cap="none" strike="noStrike"/>
            </a:lvl6pPr>
            <a:lvl7pPr indent="0" lvl="6" marL="2743200" marR="0" rtl="0" algn="l">
              <a:spcBef>
                <a:spcPts val="0"/>
              </a:spcBef>
              <a:buFont typeface="Arial"/>
              <a:buNone/>
              <a:defRPr b="0" i="0" sz="1100" u="none" cap="none" strike="noStrike"/>
            </a:lvl7pPr>
            <a:lvl8pPr indent="0" lvl="7" marL="3200400" marR="0" rtl="0" algn="l">
              <a:spcBef>
                <a:spcPts val="0"/>
              </a:spcBef>
              <a:buFont typeface="Arial"/>
              <a:buNone/>
              <a:defRPr b="0" i="0" sz="1100" u="none" cap="none" strike="noStrike"/>
            </a:lvl8pPr>
            <a:lvl9pPr indent="0" lvl="8" marL="3657600" marR="0" rtl="0" algn="l">
              <a:spcBef>
                <a:spcPts val="0"/>
              </a:spcBef>
              <a:buFont typeface="Arial"/>
              <a:buNone/>
              <a:defRPr b="0" i="0" sz="11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5" name="Shape 6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rtl="0" algn="l">
              <a:spcBef>
                <a:spcPts val="0"/>
              </a:spcBef>
              <a:buSzPct val="25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rtl="0" algn="l">
              <a:spcBef>
                <a:spcPts val="0"/>
              </a:spcBef>
              <a:buSzPct val="25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8" name="Shape 7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rtl="0" algn="l">
              <a:spcBef>
                <a:spcPts val="0"/>
              </a:spcBef>
              <a:buSzPct val="25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rtl="0" algn="l">
              <a:spcBef>
                <a:spcPts val="0"/>
              </a:spcBef>
              <a:buSzPct val="25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8" name="Shape 8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rtl="0" algn="l">
              <a:spcBef>
                <a:spcPts val="0"/>
              </a:spcBef>
              <a:buSzPct val="25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rtl="0" algn="l">
              <a:spcBef>
                <a:spcPts val="0"/>
              </a:spcBef>
              <a:buSzPct val="25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8" name="Shape 9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rtl="0" algn="l">
              <a:spcBef>
                <a:spcPts val="0"/>
              </a:spcBef>
              <a:buSzPct val="25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Титульный слайд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Shape 11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7450"/>
            </a:schemeClr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Shape 1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indent="0" lvl="1" rtl="0">
              <a:spcBef>
                <a:spcPts val="0"/>
              </a:spcBef>
              <a:buNone/>
              <a:defRPr sz="4800"/>
            </a:lvl2pPr>
            <a:lvl3pPr indent="0" lvl="2" rtl="0">
              <a:spcBef>
                <a:spcPts val="0"/>
              </a:spcBef>
              <a:buNone/>
              <a:defRPr sz="4800"/>
            </a:lvl3pPr>
            <a:lvl4pPr indent="0" lvl="3" rtl="0">
              <a:spcBef>
                <a:spcPts val="0"/>
              </a:spcBef>
              <a:buNone/>
              <a:defRPr sz="4800"/>
            </a:lvl4pPr>
            <a:lvl5pPr indent="0" lvl="4" rtl="0">
              <a:spcBef>
                <a:spcPts val="0"/>
              </a:spcBef>
              <a:buNone/>
              <a:defRPr sz="4800"/>
            </a:lvl5pPr>
            <a:lvl6pPr indent="0" lvl="5" rtl="0">
              <a:spcBef>
                <a:spcPts val="0"/>
              </a:spcBef>
              <a:buNone/>
              <a:defRPr sz="4800"/>
            </a:lvl6pPr>
            <a:lvl7pPr indent="0" lvl="6" rtl="0">
              <a:spcBef>
                <a:spcPts val="0"/>
              </a:spcBef>
              <a:buNone/>
              <a:defRPr sz="4800"/>
            </a:lvl7pPr>
            <a:lvl8pPr indent="0" lvl="7" rtl="0">
              <a:spcBef>
                <a:spcPts val="0"/>
              </a:spcBef>
              <a:buNone/>
              <a:defRPr sz="4800"/>
            </a:lvl8pPr>
            <a:lvl9pPr indent="0" lvl="8" rtl="0">
              <a:spcBef>
                <a:spcPts val="0"/>
              </a:spcBef>
              <a:buNone/>
              <a:defRPr sz="4800"/>
            </a:lvl9pPr>
          </a:lstStyle>
          <a:p/>
        </p:txBody>
      </p:sp>
      <p:sp>
        <p:nvSpPr>
          <p:cNvPr id="13" name="Shape 13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None/>
              <a:defRPr>
                <a:solidFill>
                  <a:schemeClr val="lt1"/>
                </a:solidFill>
              </a:defRPr>
            </a:lvl1pPr>
            <a:lvl2pPr indent="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None/>
              <a:defRPr sz="1800">
                <a:solidFill>
                  <a:schemeClr val="lt1"/>
                </a:solidFill>
              </a:defRPr>
            </a:lvl2pPr>
            <a:lvl3pPr indent="0" lvl="2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None/>
              <a:defRPr sz="1800">
                <a:solidFill>
                  <a:schemeClr val="lt1"/>
                </a:solidFill>
              </a:defRPr>
            </a:lvl3pPr>
            <a:lvl4pPr indent="0" lvl="3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None/>
              <a:defRPr sz="1800">
                <a:solidFill>
                  <a:schemeClr val="lt1"/>
                </a:solidFill>
              </a:defRPr>
            </a:lvl4pPr>
            <a:lvl5pPr indent="0" lvl="4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None/>
              <a:defRPr sz="1800">
                <a:solidFill>
                  <a:schemeClr val="lt1"/>
                </a:solidFill>
              </a:defRPr>
            </a:lvl5pPr>
            <a:lvl6pPr indent="0" lvl="5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None/>
              <a:defRPr sz="1800">
                <a:solidFill>
                  <a:schemeClr val="lt1"/>
                </a:solidFill>
              </a:defRPr>
            </a:lvl6pPr>
            <a:lvl7pPr indent="0" lvl="6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None/>
              <a:defRPr sz="1800">
                <a:solidFill>
                  <a:schemeClr val="lt1"/>
                </a:solidFill>
              </a:defRPr>
            </a:lvl7pPr>
            <a:lvl8pPr indent="0" lvl="7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None/>
              <a:defRPr sz="1800">
                <a:solidFill>
                  <a:schemeClr val="lt1"/>
                </a:solidFill>
              </a:defRPr>
            </a:lvl8pPr>
            <a:lvl9pPr indent="0" lvl="8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ru-RU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Чистый">
    <p:bg>
      <p:bgPr>
        <a:solidFill>
          <a:schemeClr val="accent4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ru-RU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Название раздела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200"/>
            </a:lvl1pPr>
            <a:lvl2pPr indent="0" lvl="1" rtl="0">
              <a:spcBef>
                <a:spcPts val="0"/>
              </a:spcBef>
              <a:buNone/>
              <a:defRPr sz="4200"/>
            </a:lvl2pPr>
            <a:lvl3pPr indent="0" lvl="2" rtl="0">
              <a:spcBef>
                <a:spcPts val="0"/>
              </a:spcBef>
              <a:buNone/>
              <a:defRPr sz="4200"/>
            </a:lvl3pPr>
            <a:lvl4pPr indent="0" lvl="3" rtl="0">
              <a:spcBef>
                <a:spcPts val="0"/>
              </a:spcBef>
              <a:buNone/>
              <a:defRPr sz="4200"/>
            </a:lvl4pPr>
            <a:lvl5pPr indent="0" lvl="4" rtl="0">
              <a:spcBef>
                <a:spcPts val="0"/>
              </a:spcBef>
              <a:buNone/>
              <a:defRPr sz="4200"/>
            </a:lvl5pPr>
            <a:lvl6pPr indent="0" lvl="5" rtl="0">
              <a:spcBef>
                <a:spcPts val="0"/>
              </a:spcBef>
              <a:buNone/>
              <a:defRPr sz="4200"/>
            </a:lvl6pPr>
            <a:lvl7pPr indent="0" lvl="6" rtl="0">
              <a:spcBef>
                <a:spcPts val="0"/>
              </a:spcBef>
              <a:buNone/>
              <a:defRPr sz="4200"/>
            </a:lvl7pPr>
            <a:lvl8pPr indent="0" lvl="7" rtl="0">
              <a:spcBef>
                <a:spcPts val="0"/>
              </a:spcBef>
              <a:buNone/>
              <a:defRPr sz="4200"/>
            </a:lvl8pPr>
            <a:lvl9pPr indent="0" lvl="8" rtl="0">
              <a:spcBef>
                <a:spcPts val="0"/>
              </a:spcBef>
              <a:buNone/>
              <a:defRPr sz="4200"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ru-RU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Заголовок и текст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Shape 22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Shape 2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rtl="0">
              <a:spcBef>
                <a:spcPts val="0"/>
              </a:spcBef>
              <a:buNone/>
              <a:defRPr/>
            </a:lvl2pPr>
            <a:lvl3pPr indent="0" lvl="2" rtl="0">
              <a:spcBef>
                <a:spcPts val="0"/>
              </a:spcBef>
              <a:buNone/>
              <a:defRPr/>
            </a:lvl3pPr>
            <a:lvl4pPr indent="0" lvl="3" rtl="0">
              <a:spcBef>
                <a:spcPts val="0"/>
              </a:spcBef>
              <a:buNone/>
              <a:defRPr/>
            </a:lvl4pPr>
            <a:lvl5pPr indent="0" lvl="4" rtl="0">
              <a:spcBef>
                <a:spcPts val="0"/>
              </a:spcBef>
              <a:buNone/>
              <a:defRPr/>
            </a:lvl5pPr>
            <a:lvl6pPr indent="0" lvl="5" rtl="0">
              <a:spcBef>
                <a:spcPts val="0"/>
              </a:spcBef>
              <a:buNone/>
              <a:defRPr/>
            </a:lvl6pPr>
            <a:lvl7pPr indent="0" lvl="6" rtl="0">
              <a:spcBef>
                <a:spcPts val="0"/>
              </a:spcBef>
              <a:buNone/>
              <a:defRPr/>
            </a:lvl7pPr>
            <a:lvl8pPr indent="0" lvl="7" rtl="0">
              <a:spcBef>
                <a:spcPts val="0"/>
              </a:spcBef>
              <a:buNone/>
              <a:defRPr/>
            </a:lvl8pPr>
            <a:lvl9pPr indent="0" lvl="8" rtl="0">
              <a:spcBef>
                <a:spcPts val="0"/>
              </a:spcBef>
              <a:buNone/>
              <a:defRPr/>
            </a:lvl9pPr>
          </a:lstStyle>
          <a:p/>
        </p:txBody>
      </p:sp>
      <p:sp>
        <p:nvSpPr>
          <p:cNvPr id="24" name="Shape 2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1pPr>
            <a:lvl2pPr indent="0" lvl="1" marL="4572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2pPr>
            <a:lvl3pPr indent="0" lvl="2" marL="9144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3pPr>
            <a:lvl4pPr indent="0" lvl="3" marL="13716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4pPr>
            <a:lvl5pPr indent="0" lvl="4" marL="18288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5pPr>
            <a:lvl6pPr indent="0" lvl="5" marL="22860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6pPr>
            <a:lvl7pPr indent="0" lvl="6" marL="27432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7pPr>
            <a:lvl8pPr indent="0" lvl="7" marL="32004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8pPr>
            <a:lvl9pPr indent="0" lvl="8" marL="36576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9pPr>
          </a:lstStyle>
          <a:p/>
        </p:txBody>
      </p:sp>
      <p:sp>
        <p:nvSpPr>
          <p:cNvPr id="25" name="Shape 2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ru-RU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Заголовок и два столбца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Shape 28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Shape 2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rtl="0">
              <a:spcBef>
                <a:spcPts val="0"/>
              </a:spcBef>
              <a:buNone/>
              <a:defRPr/>
            </a:lvl2pPr>
            <a:lvl3pPr indent="0" lvl="2" rtl="0">
              <a:spcBef>
                <a:spcPts val="0"/>
              </a:spcBef>
              <a:buNone/>
              <a:defRPr/>
            </a:lvl3pPr>
            <a:lvl4pPr indent="0" lvl="3" rtl="0">
              <a:spcBef>
                <a:spcPts val="0"/>
              </a:spcBef>
              <a:buNone/>
              <a:defRPr/>
            </a:lvl4pPr>
            <a:lvl5pPr indent="0" lvl="4" rtl="0">
              <a:spcBef>
                <a:spcPts val="0"/>
              </a:spcBef>
              <a:buNone/>
              <a:defRPr/>
            </a:lvl5pPr>
            <a:lvl6pPr indent="0" lvl="5" rtl="0">
              <a:spcBef>
                <a:spcPts val="0"/>
              </a:spcBef>
              <a:buNone/>
              <a:defRPr/>
            </a:lvl6pPr>
            <a:lvl7pPr indent="0" lvl="6" rtl="0">
              <a:spcBef>
                <a:spcPts val="0"/>
              </a:spcBef>
              <a:buNone/>
              <a:defRPr/>
            </a:lvl7pPr>
            <a:lvl8pPr indent="0" lvl="7" rtl="0">
              <a:spcBef>
                <a:spcPts val="0"/>
              </a:spcBef>
              <a:buNone/>
              <a:defRPr/>
            </a:lvl8pPr>
            <a:lvl9pPr indent="0" lvl="8" rtl="0">
              <a:spcBef>
                <a:spcPts val="0"/>
              </a:spcBef>
              <a:buNone/>
              <a:defRPr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 sz="1400"/>
            </a:lvl1pPr>
            <a:lvl2pPr indent="0" lvl="1" marL="4572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 sz="1200"/>
            </a:lvl2pPr>
            <a:lvl3pPr indent="0" lvl="2" marL="9144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 sz="1200"/>
            </a:lvl3pPr>
            <a:lvl4pPr indent="0" lvl="3" marL="13716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 sz="1200"/>
            </a:lvl4pPr>
            <a:lvl5pPr indent="0" lvl="4" marL="18288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 sz="1200"/>
            </a:lvl5pPr>
            <a:lvl6pPr indent="0" lvl="5" marL="22860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 sz="1200"/>
            </a:lvl6pPr>
            <a:lvl7pPr indent="0" lvl="6" marL="27432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 sz="1200"/>
            </a:lvl7pPr>
            <a:lvl8pPr indent="0" lvl="7" marL="32004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 sz="1200"/>
            </a:lvl8pPr>
            <a:lvl9pPr indent="0" lvl="8" marL="36576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 sz="1400"/>
            </a:lvl1pPr>
            <a:lvl2pPr indent="0" lvl="1" marL="4572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 sz="1200"/>
            </a:lvl2pPr>
            <a:lvl3pPr indent="0" lvl="2" marL="9144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 sz="1200"/>
            </a:lvl3pPr>
            <a:lvl4pPr indent="0" lvl="3" marL="13716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 sz="1200"/>
            </a:lvl4pPr>
            <a:lvl5pPr indent="0" lvl="4" marL="18288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 sz="1200"/>
            </a:lvl5pPr>
            <a:lvl6pPr indent="0" lvl="5" marL="22860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 sz="1200"/>
            </a:lvl6pPr>
            <a:lvl7pPr indent="0" lvl="6" marL="27432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 sz="1200"/>
            </a:lvl7pPr>
            <a:lvl8pPr indent="0" lvl="7" marL="32004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 sz="1200"/>
            </a:lvl8pPr>
            <a:lvl9pPr indent="0" lvl="8" marL="36576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 sz="1200"/>
            </a:lvl9pPr>
          </a:lstStyle>
          <a:p/>
        </p:txBody>
      </p:sp>
      <p:sp>
        <p:nvSpPr>
          <p:cNvPr id="32" name="Shape 3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ru-RU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Только заголовок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Shape 35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Shape 3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37" name="Shape 3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ru-RU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Один столбец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Shape 40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Shape 41"/>
          <p:cNvSpPr txBox="1"/>
          <p:nvPr>
            <p:ph type="title"/>
          </p:nvPr>
        </p:nvSpPr>
        <p:spPr>
          <a:xfrm>
            <a:off x="226077" y="357800"/>
            <a:ext cx="2808000" cy="953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indent="0" lvl="1" rtl="0">
              <a:spcBef>
                <a:spcPts val="0"/>
              </a:spcBef>
              <a:buNone/>
              <a:defRPr sz="2400"/>
            </a:lvl2pPr>
            <a:lvl3pPr indent="0" lvl="2" rtl="0">
              <a:spcBef>
                <a:spcPts val="0"/>
              </a:spcBef>
              <a:buNone/>
              <a:defRPr sz="2400"/>
            </a:lvl3pPr>
            <a:lvl4pPr indent="0" lvl="3" rtl="0">
              <a:spcBef>
                <a:spcPts val="0"/>
              </a:spcBef>
              <a:buNone/>
              <a:defRPr sz="2400"/>
            </a:lvl4pPr>
            <a:lvl5pPr indent="0" lvl="4" rtl="0">
              <a:spcBef>
                <a:spcPts val="0"/>
              </a:spcBef>
              <a:buNone/>
              <a:defRPr sz="2400"/>
            </a:lvl5pPr>
            <a:lvl6pPr indent="0" lvl="5" rtl="0">
              <a:spcBef>
                <a:spcPts val="0"/>
              </a:spcBef>
              <a:buNone/>
              <a:defRPr sz="2400"/>
            </a:lvl6pPr>
            <a:lvl7pPr indent="0" lvl="6" rtl="0">
              <a:spcBef>
                <a:spcPts val="0"/>
              </a:spcBef>
              <a:buNone/>
              <a:defRPr sz="2400"/>
            </a:lvl7pPr>
            <a:lvl8pPr indent="0" lvl="7" rtl="0">
              <a:spcBef>
                <a:spcPts val="0"/>
              </a:spcBef>
              <a:buNone/>
              <a:defRPr sz="2400"/>
            </a:lvl8pPr>
            <a:lvl9pPr indent="0" lvl="8" rtl="0">
              <a:spcBef>
                <a:spcPts val="0"/>
              </a:spcBef>
              <a:buNone/>
              <a:defRPr sz="2400"/>
            </a:lvl9pPr>
          </a:lstStyle>
          <a:p/>
        </p:txBody>
      </p:sp>
      <p:sp>
        <p:nvSpPr>
          <p:cNvPr id="42" name="Shape 42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None/>
              <a:defRPr sz="1200">
                <a:solidFill>
                  <a:schemeClr val="lt1"/>
                </a:solidFill>
              </a:defRPr>
            </a:lvl1pPr>
            <a:lvl2pPr indent="0" lvl="1" marL="4572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None/>
              <a:defRPr sz="1200">
                <a:solidFill>
                  <a:schemeClr val="lt1"/>
                </a:solidFill>
              </a:defRPr>
            </a:lvl2pPr>
            <a:lvl3pPr indent="0" lvl="2" marL="9144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None/>
              <a:defRPr sz="1200">
                <a:solidFill>
                  <a:schemeClr val="lt1"/>
                </a:solidFill>
              </a:defRPr>
            </a:lvl3pPr>
            <a:lvl4pPr indent="0" lvl="3" marL="13716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None/>
              <a:defRPr sz="1200">
                <a:solidFill>
                  <a:schemeClr val="lt1"/>
                </a:solidFill>
              </a:defRPr>
            </a:lvl4pPr>
            <a:lvl5pPr indent="0" lvl="4" marL="18288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None/>
              <a:defRPr sz="1200">
                <a:solidFill>
                  <a:schemeClr val="lt1"/>
                </a:solidFill>
              </a:defRPr>
            </a:lvl5pPr>
            <a:lvl6pPr indent="0" lvl="5" marL="22860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None/>
              <a:defRPr sz="1200">
                <a:solidFill>
                  <a:schemeClr val="lt1"/>
                </a:solidFill>
              </a:defRPr>
            </a:lvl6pPr>
            <a:lvl7pPr indent="0" lvl="6" marL="27432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None/>
              <a:defRPr sz="1200">
                <a:solidFill>
                  <a:schemeClr val="lt1"/>
                </a:solidFill>
              </a:defRPr>
            </a:lvl7pPr>
            <a:lvl8pPr indent="0" lvl="7" marL="32004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None/>
              <a:defRPr sz="1200">
                <a:solidFill>
                  <a:schemeClr val="lt1"/>
                </a:solidFill>
              </a:defRPr>
            </a:lvl8pPr>
            <a:lvl9pPr indent="0" lvl="8" marL="36576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ru-RU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Основная мысль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indent="0" lvl="1" rtl="0">
              <a:spcBef>
                <a:spcPts val="0"/>
              </a:spcBef>
              <a:buNone/>
              <a:defRPr sz="6000"/>
            </a:lvl2pPr>
            <a:lvl3pPr indent="0" lvl="2" rtl="0">
              <a:spcBef>
                <a:spcPts val="0"/>
              </a:spcBef>
              <a:buNone/>
              <a:defRPr sz="6000"/>
            </a:lvl3pPr>
            <a:lvl4pPr indent="0" lvl="3" rtl="0">
              <a:spcBef>
                <a:spcPts val="0"/>
              </a:spcBef>
              <a:buNone/>
              <a:defRPr sz="6000"/>
            </a:lvl4pPr>
            <a:lvl5pPr indent="0" lvl="4" rtl="0">
              <a:spcBef>
                <a:spcPts val="0"/>
              </a:spcBef>
              <a:buNone/>
              <a:defRPr sz="6000"/>
            </a:lvl5pPr>
            <a:lvl6pPr indent="0" lvl="5" rtl="0">
              <a:spcBef>
                <a:spcPts val="0"/>
              </a:spcBef>
              <a:buNone/>
              <a:defRPr sz="6000"/>
            </a:lvl6pPr>
            <a:lvl7pPr indent="0" lvl="6" rtl="0">
              <a:spcBef>
                <a:spcPts val="0"/>
              </a:spcBef>
              <a:buNone/>
              <a:defRPr sz="6000"/>
            </a:lvl7pPr>
            <a:lvl8pPr indent="0" lvl="7" rtl="0">
              <a:spcBef>
                <a:spcPts val="0"/>
              </a:spcBef>
              <a:buNone/>
              <a:defRPr sz="6000"/>
            </a:lvl8pPr>
            <a:lvl9pPr indent="0" lvl="8" rtl="0">
              <a:spcBef>
                <a:spcPts val="0"/>
              </a:spcBef>
              <a:buNone/>
              <a:defRPr sz="6000"/>
            </a:lvl9pPr>
          </a:lstStyle>
          <a:p/>
        </p:txBody>
      </p:sp>
      <p:sp>
        <p:nvSpPr>
          <p:cNvPr id="46" name="Shape 4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ru-RU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Заголовок раздела и описание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Shape 4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Shape 5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None/>
              <a:defRPr sz="4200">
                <a:solidFill>
                  <a:schemeClr val="dk2"/>
                </a:solidFill>
              </a:defRPr>
            </a:lvl1pPr>
            <a:lvl2pPr indent="0" lvl="1" rtl="0" algn="ctr">
              <a:spcBef>
                <a:spcPts val="0"/>
              </a:spcBef>
              <a:buClr>
                <a:schemeClr val="dk2"/>
              </a:buClr>
              <a:buNone/>
              <a:defRPr sz="4200">
                <a:solidFill>
                  <a:schemeClr val="dk2"/>
                </a:solidFill>
              </a:defRPr>
            </a:lvl2pPr>
            <a:lvl3pPr indent="0" lvl="2" rtl="0" algn="ctr">
              <a:spcBef>
                <a:spcPts val="0"/>
              </a:spcBef>
              <a:buClr>
                <a:schemeClr val="dk2"/>
              </a:buClr>
              <a:buNone/>
              <a:defRPr sz="4200">
                <a:solidFill>
                  <a:schemeClr val="dk2"/>
                </a:solidFill>
              </a:defRPr>
            </a:lvl3pPr>
            <a:lvl4pPr indent="0" lvl="3" rtl="0" algn="ctr">
              <a:spcBef>
                <a:spcPts val="0"/>
              </a:spcBef>
              <a:buClr>
                <a:schemeClr val="dk2"/>
              </a:buClr>
              <a:buNone/>
              <a:defRPr sz="4200">
                <a:solidFill>
                  <a:schemeClr val="dk2"/>
                </a:solidFill>
              </a:defRPr>
            </a:lvl4pPr>
            <a:lvl5pPr indent="0" lvl="4" rtl="0" algn="ctr">
              <a:spcBef>
                <a:spcPts val="0"/>
              </a:spcBef>
              <a:buClr>
                <a:schemeClr val="dk2"/>
              </a:buClr>
              <a:buNone/>
              <a:defRPr sz="4200">
                <a:solidFill>
                  <a:schemeClr val="dk2"/>
                </a:solidFill>
              </a:defRPr>
            </a:lvl5pPr>
            <a:lvl6pPr indent="0" lvl="5" rtl="0" algn="ctr">
              <a:spcBef>
                <a:spcPts val="0"/>
              </a:spcBef>
              <a:buClr>
                <a:schemeClr val="dk2"/>
              </a:buClr>
              <a:buNone/>
              <a:defRPr sz="4200">
                <a:solidFill>
                  <a:schemeClr val="dk2"/>
                </a:solidFill>
              </a:defRPr>
            </a:lvl6pPr>
            <a:lvl7pPr indent="0" lvl="6" rtl="0" algn="ctr">
              <a:spcBef>
                <a:spcPts val="0"/>
              </a:spcBef>
              <a:buClr>
                <a:schemeClr val="dk2"/>
              </a:buClr>
              <a:buNone/>
              <a:defRPr sz="4200">
                <a:solidFill>
                  <a:schemeClr val="dk2"/>
                </a:solidFill>
              </a:defRPr>
            </a:lvl7pPr>
            <a:lvl8pPr indent="0" lvl="7" rtl="0" algn="ctr">
              <a:spcBef>
                <a:spcPts val="0"/>
              </a:spcBef>
              <a:buClr>
                <a:schemeClr val="dk2"/>
              </a:buClr>
              <a:buNone/>
              <a:defRPr sz="4200">
                <a:solidFill>
                  <a:schemeClr val="dk2"/>
                </a:solidFill>
              </a:defRPr>
            </a:lvl8pPr>
            <a:lvl9pPr indent="0" lvl="8" rtl="0" algn="ctr">
              <a:spcBef>
                <a:spcPts val="0"/>
              </a:spcBef>
              <a:buClr>
                <a:schemeClr val="dk2"/>
              </a:buClr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1" type="subTitle"/>
          </p:nvPr>
        </p:nvSpPr>
        <p:spPr>
          <a:xfrm>
            <a:off x="265500" y="2779466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/>
            </a:lvl1pPr>
            <a:lvl2pPr indent="0" lvl="1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/>
            </a:lvl2pPr>
            <a:lvl3pPr indent="0" lvl="2" marL="914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/>
            </a:lvl3pPr>
            <a:lvl4pPr indent="0" lvl="3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/>
            </a:lvl4pPr>
            <a:lvl5pPr indent="0" lvl="4" marL="1828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/>
            </a:lvl5pPr>
            <a:lvl6pPr indent="0" lvl="5" marL="2286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/>
            </a:lvl6pPr>
            <a:lvl7pPr indent="0" lvl="6" marL="2743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/>
            </a:lvl7pPr>
            <a:lvl8pPr indent="0" lvl="7" marL="3200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/>
            </a:lvl8pPr>
            <a:lvl9pPr indent="0" lvl="8" marL="3657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/>
            </a:lvl9pPr>
          </a:lstStyle>
          <a:p/>
        </p:txBody>
      </p:sp>
      <p:sp>
        <p:nvSpPr>
          <p:cNvPr id="52" name="Shape 5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None/>
              <a:defRPr>
                <a:solidFill>
                  <a:schemeClr val="lt1"/>
                </a:solidFill>
              </a:defRPr>
            </a:lvl1pPr>
            <a:lvl2pPr indent="0" lvl="1" marL="4572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None/>
              <a:defRPr>
                <a:solidFill>
                  <a:schemeClr val="lt1"/>
                </a:solidFill>
              </a:defRPr>
            </a:lvl2pPr>
            <a:lvl3pPr indent="0" lvl="2" marL="9144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None/>
              <a:defRPr>
                <a:solidFill>
                  <a:schemeClr val="lt1"/>
                </a:solidFill>
              </a:defRPr>
            </a:lvl3pPr>
            <a:lvl4pPr indent="0" lvl="3" marL="13716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None/>
              <a:defRPr>
                <a:solidFill>
                  <a:schemeClr val="lt1"/>
                </a:solidFill>
              </a:defRPr>
            </a:lvl4pPr>
            <a:lvl5pPr indent="0" lvl="4" marL="18288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None/>
              <a:defRPr>
                <a:solidFill>
                  <a:schemeClr val="lt1"/>
                </a:solidFill>
              </a:defRPr>
            </a:lvl5pPr>
            <a:lvl6pPr indent="0" lvl="5" marL="22860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None/>
              <a:defRPr>
                <a:solidFill>
                  <a:schemeClr val="lt1"/>
                </a:solidFill>
              </a:defRPr>
            </a:lvl6pPr>
            <a:lvl7pPr indent="0" lvl="6" marL="27432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None/>
              <a:defRPr>
                <a:solidFill>
                  <a:schemeClr val="lt1"/>
                </a:solidFill>
              </a:defRPr>
            </a:lvl7pPr>
            <a:lvl8pPr indent="0" lvl="7" marL="32004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None/>
              <a:defRPr>
                <a:solidFill>
                  <a:schemeClr val="lt1"/>
                </a:solidFill>
              </a:defRPr>
            </a:lvl8pPr>
            <a:lvl9pPr indent="0" lvl="8" marL="36576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ru-RU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Подпись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Shape 56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Shape 57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None/>
              <a:defRPr sz="1200">
                <a:solidFill>
                  <a:schemeClr val="lt1"/>
                </a:solidFill>
              </a:defRPr>
            </a:lvl1pPr>
            <a:lvl2pPr indent="0" lvl="1" marL="4572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2pPr>
            <a:lvl3pPr indent="0" lvl="2" marL="9144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3pPr>
            <a:lvl4pPr indent="0" lvl="3" marL="13716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4pPr>
            <a:lvl5pPr indent="0" lvl="4" marL="18288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5pPr>
            <a:lvl6pPr indent="0" lvl="5" marL="22860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6pPr>
            <a:lvl7pPr indent="0" lvl="6" marL="27432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7pPr>
            <a:lvl8pPr indent="0" lvl="7" marL="32004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8pPr>
            <a:lvl9pPr indent="0" lvl="8" marL="36576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9pPr>
          </a:lstStyle>
          <a:p/>
        </p:txBody>
      </p:sp>
      <p:sp>
        <p:nvSpPr>
          <p:cNvPr id="58" name="Shape 5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ru-RU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Число-заголовок">
    <p:bg>
      <p:bgPr>
        <a:solidFill>
          <a:schemeClr val="accent4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None/>
              <a:defRPr sz="12000">
                <a:solidFill>
                  <a:schemeClr val="dk2"/>
                </a:solidFill>
              </a:defRPr>
            </a:lvl1pPr>
            <a:lvl2pPr indent="0" lvl="1" rtl="0" algn="ctr">
              <a:spcBef>
                <a:spcPts val="0"/>
              </a:spcBef>
              <a:buClr>
                <a:schemeClr val="dk2"/>
              </a:buClr>
              <a:buNone/>
              <a:defRPr sz="12000">
                <a:solidFill>
                  <a:schemeClr val="dk2"/>
                </a:solidFill>
              </a:defRPr>
            </a:lvl2pPr>
            <a:lvl3pPr indent="0" lvl="2" rtl="0" algn="ctr">
              <a:spcBef>
                <a:spcPts val="0"/>
              </a:spcBef>
              <a:buClr>
                <a:schemeClr val="dk2"/>
              </a:buClr>
              <a:buNone/>
              <a:defRPr sz="12000">
                <a:solidFill>
                  <a:schemeClr val="dk2"/>
                </a:solidFill>
              </a:defRPr>
            </a:lvl3pPr>
            <a:lvl4pPr indent="0" lvl="3" rtl="0" algn="ctr">
              <a:spcBef>
                <a:spcPts val="0"/>
              </a:spcBef>
              <a:buClr>
                <a:schemeClr val="dk2"/>
              </a:buClr>
              <a:buNone/>
              <a:defRPr sz="12000">
                <a:solidFill>
                  <a:schemeClr val="dk2"/>
                </a:solidFill>
              </a:defRPr>
            </a:lvl4pPr>
            <a:lvl5pPr indent="0" lvl="4" rtl="0" algn="ctr">
              <a:spcBef>
                <a:spcPts val="0"/>
              </a:spcBef>
              <a:buClr>
                <a:schemeClr val="dk2"/>
              </a:buClr>
              <a:buNone/>
              <a:defRPr sz="12000">
                <a:solidFill>
                  <a:schemeClr val="dk2"/>
                </a:solidFill>
              </a:defRPr>
            </a:lvl5pPr>
            <a:lvl6pPr indent="0" lvl="5" rtl="0" algn="ctr">
              <a:spcBef>
                <a:spcPts val="0"/>
              </a:spcBef>
              <a:buClr>
                <a:schemeClr val="dk2"/>
              </a:buClr>
              <a:buNone/>
              <a:defRPr sz="12000">
                <a:solidFill>
                  <a:schemeClr val="dk2"/>
                </a:solidFill>
              </a:defRPr>
            </a:lvl6pPr>
            <a:lvl7pPr indent="0" lvl="6" rtl="0" algn="ctr">
              <a:spcBef>
                <a:spcPts val="0"/>
              </a:spcBef>
              <a:buClr>
                <a:schemeClr val="dk2"/>
              </a:buClr>
              <a:buNone/>
              <a:defRPr sz="12000">
                <a:solidFill>
                  <a:schemeClr val="dk2"/>
                </a:solidFill>
              </a:defRPr>
            </a:lvl7pPr>
            <a:lvl8pPr indent="0" lvl="7" rtl="0" algn="ctr">
              <a:spcBef>
                <a:spcPts val="0"/>
              </a:spcBef>
              <a:buClr>
                <a:schemeClr val="dk2"/>
              </a:buClr>
              <a:buNone/>
              <a:defRPr sz="12000">
                <a:solidFill>
                  <a:schemeClr val="dk2"/>
                </a:solidFill>
              </a:defRPr>
            </a:lvl8pPr>
            <a:lvl9pPr indent="0" lvl="8" rtl="0" algn="ctr">
              <a:spcBef>
                <a:spcPts val="0"/>
              </a:spcBef>
              <a:buClr>
                <a:schemeClr val="dk2"/>
              </a:buClr>
              <a:buNone/>
              <a:defRPr sz="12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1pPr>
            <a:lvl2pPr indent="0" lvl="1" marL="45720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2pPr>
            <a:lvl3pPr indent="0" lvl="2" marL="91440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3pPr>
            <a:lvl4pPr indent="0" lvl="3" marL="137160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4pPr>
            <a:lvl5pPr indent="0" lvl="4" marL="182880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5pPr>
            <a:lvl6pPr indent="0" lvl="5" marL="228600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6pPr>
            <a:lvl7pPr indent="0" lvl="6" marL="274320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7pPr>
            <a:lvl8pPr indent="0" lvl="7" marL="320040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8pPr>
            <a:lvl9pPr indent="0" lvl="8" marL="365760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/>
            </a:lvl9pPr>
          </a:lstStyle>
          <a:p/>
        </p:txBody>
      </p:sp>
      <p:sp>
        <p:nvSpPr>
          <p:cNvPr id="62" name="Shape 6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ru-RU"/>
              <a:t>‹#›</a:t>
            </a:fld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Титульный слайд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>
            <a:def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8" name="Shape 108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>
            <a:def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9" name="Shape 109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 rtl="0">
              <a:spcBef>
                <a:spcPts val="0"/>
              </a:spcBef>
              <a:buSzPct val="100000"/>
              <a:defRPr sz="4800"/>
            </a:lvl1pPr>
            <a:lvl2pPr lvl="1" rtl="0">
              <a:spcBef>
                <a:spcPts val="0"/>
              </a:spcBef>
              <a:buSzPct val="100000"/>
              <a:defRPr sz="4800"/>
            </a:lvl2pPr>
            <a:lvl3pPr lvl="2" rtl="0">
              <a:spcBef>
                <a:spcPts val="0"/>
              </a:spcBef>
              <a:buSzPct val="100000"/>
              <a:defRPr sz="4800"/>
            </a:lvl3pPr>
            <a:lvl4pPr lvl="3" rtl="0">
              <a:spcBef>
                <a:spcPts val="0"/>
              </a:spcBef>
              <a:buSzPct val="100000"/>
              <a:defRPr sz="4800"/>
            </a:lvl4pPr>
            <a:lvl5pPr lvl="4" rtl="0">
              <a:spcBef>
                <a:spcPts val="0"/>
              </a:spcBef>
              <a:buSzPct val="100000"/>
              <a:defRPr sz="4800"/>
            </a:lvl5pPr>
            <a:lvl6pPr lvl="5" rtl="0">
              <a:spcBef>
                <a:spcPts val="0"/>
              </a:spcBef>
              <a:buSzPct val="100000"/>
              <a:defRPr sz="4800"/>
            </a:lvl6pPr>
            <a:lvl7pPr lvl="6" rtl="0">
              <a:spcBef>
                <a:spcPts val="0"/>
              </a:spcBef>
              <a:buSzPct val="100000"/>
              <a:defRPr sz="4800"/>
            </a:lvl7pPr>
            <a:lvl8pPr lvl="7" rtl="0">
              <a:spcBef>
                <a:spcPts val="0"/>
              </a:spcBef>
              <a:buSzPct val="100000"/>
              <a:defRPr sz="4800"/>
            </a:lvl8pPr>
            <a:lvl9pPr lvl="8" rtl="0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110" name="Shape 110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1" name="Shape 1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ru-RU"/>
              <a:t>‹#›</a:t>
            </a:fld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Название раздела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 rtl="0">
              <a:spcBef>
                <a:spcPts val="0"/>
              </a:spcBef>
              <a:buSzPct val="100000"/>
              <a:defRPr sz="4200"/>
            </a:lvl1pPr>
            <a:lvl2pPr lvl="1" rtl="0">
              <a:spcBef>
                <a:spcPts val="0"/>
              </a:spcBef>
              <a:buSzPct val="100000"/>
              <a:defRPr sz="4200"/>
            </a:lvl2pPr>
            <a:lvl3pPr lvl="2" rtl="0">
              <a:spcBef>
                <a:spcPts val="0"/>
              </a:spcBef>
              <a:buSzPct val="100000"/>
              <a:defRPr sz="4200"/>
            </a:lvl3pPr>
            <a:lvl4pPr lvl="3" rtl="0">
              <a:spcBef>
                <a:spcPts val="0"/>
              </a:spcBef>
              <a:buSzPct val="100000"/>
              <a:defRPr sz="4200"/>
            </a:lvl4pPr>
            <a:lvl5pPr lvl="4" rtl="0">
              <a:spcBef>
                <a:spcPts val="0"/>
              </a:spcBef>
              <a:buSzPct val="100000"/>
              <a:defRPr sz="4200"/>
            </a:lvl5pPr>
            <a:lvl6pPr lvl="5" rtl="0">
              <a:spcBef>
                <a:spcPts val="0"/>
              </a:spcBef>
              <a:buSzPct val="100000"/>
              <a:defRPr sz="4200"/>
            </a:lvl6pPr>
            <a:lvl7pPr lvl="6" rtl="0">
              <a:spcBef>
                <a:spcPts val="0"/>
              </a:spcBef>
              <a:buSzPct val="100000"/>
              <a:defRPr sz="4200"/>
            </a:lvl7pPr>
            <a:lvl8pPr lvl="7" rtl="0">
              <a:spcBef>
                <a:spcPts val="0"/>
              </a:spcBef>
              <a:buSzPct val="100000"/>
              <a:defRPr sz="4200"/>
            </a:lvl8pPr>
            <a:lvl9pPr lvl="8" rtl="0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114" name="Shape 11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ru-RU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Заголовок и текс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>
            <a:def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7" name="Shape 117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rIns="91425" tIns="91425">
            <a:noAutofit/>
          </a:bodyPr>
          <a:lstStyle>
            <a:def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8" name="Shape 11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19" name="Shape 119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20" name="Shape 12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ru-RU"/>
              <a:t>‹#›</a:t>
            </a:fld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Заголовок и два столбца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>
            <a:def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3" name="Shape 123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rIns="91425" tIns="91425">
            <a:noAutofit/>
          </a:bodyPr>
          <a:lstStyle>
            <a:def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4" name="Shape 12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25" name="Shape 125"/>
          <p:cNvSpPr txBox="1"/>
          <p:nvPr>
            <p:ph idx="1" type="body"/>
          </p:nvPr>
        </p:nvSpPr>
        <p:spPr>
          <a:xfrm>
            <a:off x="471900" y="1919075"/>
            <a:ext cx="3999900" cy="27101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126" name="Shape 126"/>
          <p:cNvSpPr txBox="1"/>
          <p:nvPr>
            <p:ph idx="2" type="body"/>
          </p:nvPr>
        </p:nvSpPr>
        <p:spPr>
          <a:xfrm>
            <a:off x="4694250" y="1919075"/>
            <a:ext cx="3999900" cy="27101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127" name="Shape 12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ru-RU"/>
              <a:t>‹#›</a:t>
            </a:fld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Только заголовок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>
            <a:def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0" name="Shape 130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rIns="91425" tIns="91425">
            <a:noAutofit/>
          </a:bodyPr>
          <a:lstStyle>
            <a:def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1" name="Shape 131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 rtl="0">
              <a:spcBef>
                <a:spcPts val="0"/>
              </a:spcBef>
              <a:buSzPct val="100000"/>
              <a:defRPr sz="1800"/>
            </a:lvl1pPr>
            <a:lvl2pPr lvl="1" rtl="0">
              <a:spcBef>
                <a:spcPts val="0"/>
              </a:spcBef>
              <a:buSzPct val="100000"/>
              <a:defRPr sz="1800"/>
            </a:lvl2pPr>
            <a:lvl3pPr lvl="2" rtl="0">
              <a:spcBef>
                <a:spcPts val="0"/>
              </a:spcBef>
              <a:buSzPct val="100000"/>
              <a:defRPr sz="1800"/>
            </a:lvl3pPr>
            <a:lvl4pPr lvl="3" rtl="0">
              <a:spcBef>
                <a:spcPts val="0"/>
              </a:spcBef>
              <a:buSzPct val="100000"/>
              <a:defRPr sz="1800"/>
            </a:lvl4pPr>
            <a:lvl5pPr lvl="4" rtl="0">
              <a:spcBef>
                <a:spcPts val="0"/>
              </a:spcBef>
              <a:buSzPct val="100000"/>
              <a:defRPr sz="1800"/>
            </a:lvl5pPr>
            <a:lvl6pPr lvl="5" rtl="0">
              <a:spcBef>
                <a:spcPts val="0"/>
              </a:spcBef>
              <a:buSzPct val="100000"/>
              <a:defRPr sz="1800"/>
            </a:lvl6pPr>
            <a:lvl7pPr lvl="6" rtl="0">
              <a:spcBef>
                <a:spcPts val="0"/>
              </a:spcBef>
              <a:buSzPct val="100000"/>
              <a:defRPr sz="1800"/>
            </a:lvl7pPr>
            <a:lvl8pPr lvl="7" rtl="0">
              <a:spcBef>
                <a:spcPts val="0"/>
              </a:spcBef>
              <a:buSzPct val="100000"/>
              <a:defRPr sz="1800"/>
            </a:lvl8pPr>
            <a:lvl9pPr lvl="8" rtl="0">
              <a:spcBef>
                <a:spcPts val="0"/>
              </a:spcBef>
              <a:buSzPct val="100000"/>
              <a:defRPr sz="1800"/>
            </a:lvl9pPr>
          </a:lstStyle>
          <a:p/>
        </p:txBody>
      </p:sp>
      <p:sp>
        <p:nvSpPr>
          <p:cNvPr id="132" name="Shape 13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ru-RU"/>
              <a:t>‹#›</a:t>
            </a:fld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Один столбец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>
            <a:def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5" name="Shape 135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rIns="91425" tIns="91425">
            <a:noAutofit/>
          </a:bodyPr>
          <a:lstStyle>
            <a:def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6" name="Shape 136"/>
          <p:cNvSpPr txBox="1"/>
          <p:nvPr>
            <p:ph type="title"/>
          </p:nvPr>
        </p:nvSpPr>
        <p:spPr>
          <a:xfrm>
            <a:off x="226077" y="357800"/>
            <a:ext cx="2808000" cy="953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 rtl="0">
              <a:spcBef>
                <a:spcPts val="0"/>
              </a:spcBef>
              <a:buSzPct val="100000"/>
              <a:defRPr sz="2400"/>
            </a:lvl1pPr>
            <a:lvl2pPr lvl="1" rtl="0">
              <a:spcBef>
                <a:spcPts val="0"/>
              </a:spcBef>
              <a:buSzPct val="100000"/>
              <a:defRPr sz="2400"/>
            </a:lvl2pPr>
            <a:lvl3pPr lvl="2" rtl="0">
              <a:spcBef>
                <a:spcPts val="0"/>
              </a:spcBef>
              <a:buSzPct val="100000"/>
              <a:defRPr sz="2400"/>
            </a:lvl3pPr>
            <a:lvl4pPr lvl="3" rtl="0">
              <a:spcBef>
                <a:spcPts val="0"/>
              </a:spcBef>
              <a:buSzPct val="100000"/>
              <a:defRPr sz="2400"/>
            </a:lvl4pPr>
            <a:lvl5pPr lvl="4" rtl="0">
              <a:spcBef>
                <a:spcPts val="0"/>
              </a:spcBef>
              <a:buSzPct val="100000"/>
              <a:defRPr sz="2400"/>
            </a:lvl5pPr>
            <a:lvl6pPr lvl="5" rtl="0">
              <a:spcBef>
                <a:spcPts val="0"/>
              </a:spcBef>
              <a:buSzPct val="100000"/>
              <a:defRPr sz="2400"/>
            </a:lvl6pPr>
            <a:lvl7pPr lvl="6" rtl="0">
              <a:spcBef>
                <a:spcPts val="0"/>
              </a:spcBef>
              <a:buSzPct val="100000"/>
              <a:defRPr sz="2400"/>
            </a:lvl7pPr>
            <a:lvl8pPr lvl="7" rtl="0">
              <a:spcBef>
                <a:spcPts val="0"/>
              </a:spcBef>
              <a:buSzPct val="100000"/>
              <a:defRPr sz="2400"/>
            </a:lvl8pPr>
            <a:lvl9pPr lvl="8" rtl="0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137" name="Shape 13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8" name="Shape 13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ru-RU"/>
              <a:t>‹#›</a:t>
            </a:fld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Основная мысль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 rtl="0">
              <a:spcBef>
                <a:spcPts val="0"/>
              </a:spcBef>
              <a:buSzPct val="100000"/>
              <a:defRPr sz="6000"/>
            </a:lvl1pPr>
            <a:lvl2pPr lvl="1" rtl="0">
              <a:spcBef>
                <a:spcPts val="0"/>
              </a:spcBef>
              <a:buSzPct val="100000"/>
              <a:defRPr sz="6000"/>
            </a:lvl2pPr>
            <a:lvl3pPr lvl="2" rtl="0">
              <a:spcBef>
                <a:spcPts val="0"/>
              </a:spcBef>
              <a:buSzPct val="100000"/>
              <a:defRPr sz="6000"/>
            </a:lvl3pPr>
            <a:lvl4pPr lvl="3" rtl="0">
              <a:spcBef>
                <a:spcPts val="0"/>
              </a:spcBef>
              <a:buSzPct val="100000"/>
              <a:defRPr sz="6000"/>
            </a:lvl4pPr>
            <a:lvl5pPr lvl="4" rtl="0">
              <a:spcBef>
                <a:spcPts val="0"/>
              </a:spcBef>
              <a:buSzPct val="100000"/>
              <a:defRPr sz="6000"/>
            </a:lvl5pPr>
            <a:lvl6pPr lvl="5" rtl="0">
              <a:spcBef>
                <a:spcPts val="0"/>
              </a:spcBef>
              <a:buSzPct val="100000"/>
              <a:defRPr sz="6000"/>
            </a:lvl6pPr>
            <a:lvl7pPr lvl="6" rtl="0">
              <a:spcBef>
                <a:spcPts val="0"/>
              </a:spcBef>
              <a:buSzPct val="100000"/>
              <a:defRPr sz="6000"/>
            </a:lvl7pPr>
            <a:lvl8pPr lvl="7" rtl="0">
              <a:spcBef>
                <a:spcPts val="0"/>
              </a:spcBef>
              <a:buSzPct val="100000"/>
              <a:defRPr sz="6000"/>
            </a:lvl8pPr>
            <a:lvl9pPr lvl="8" rtl="0">
              <a:spcBef>
                <a:spcPts val="0"/>
              </a:spcBef>
              <a:buSzPct val="100000"/>
              <a:defRPr sz="6000"/>
            </a:lvl9pPr>
          </a:lstStyle>
          <a:p/>
        </p:txBody>
      </p:sp>
      <p:sp>
        <p:nvSpPr>
          <p:cNvPr id="141" name="Shape 14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ru-RU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Заголовок раздела и описание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>
            <a:def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4" name="Shape 144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rIns="91425" tIns="91425">
            <a:noAutofit/>
          </a:bodyPr>
          <a:lstStyle>
            <a:def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5" name="Shape 14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 rtl="0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46" name="Shape 146"/>
          <p:cNvSpPr txBox="1"/>
          <p:nvPr>
            <p:ph idx="1" type="subTitle"/>
          </p:nvPr>
        </p:nvSpPr>
        <p:spPr>
          <a:xfrm>
            <a:off x="265500" y="2779466"/>
            <a:ext cx="4045200" cy="12350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147" name="Shape 14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8" name="Shape 14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ru-RU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Подпись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>
            <a:def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1" name="Shape 151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rIns="91425" tIns="91425">
            <a:noAutofit/>
          </a:bodyPr>
          <a:lstStyle>
            <a:def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2" name="Shape 152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153" name="Shape 15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ru-RU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Число-заголовок">
    <p:bg>
      <p:bgPr>
        <a:solidFill>
          <a:schemeClr val="accent4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/>
          <p:nvPr>
            <p:ph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 rtl="0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6" name="Shape 156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 algn="ctr">
              <a:spcBef>
                <a:spcPts val="0"/>
              </a:spcBef>
              <a:defRPr/>
            </a:lvl1pPr>
            <a:lvl2pPr lvl="1" rtl="0" algn="ctr">
              <a:spcBef>
                <a:spcPts val="0"/>
              </a:spcBef>
              <a:defRPr/>
            </a:lvl2pPr>
            <a:lvl3pPr lvl="2" rtl="0" algn="ctr">
              <a:spcBef>
                <a:spcPts val="0"/>
              </a:spcBef>
              <a:defRPr/>
            </a:lvl3pPr>
            <a:lvl4pPr lvl="3" rtl="0" algn="ctr">
              <a:spcBef>
                <a:spcPts val="0"/>
              </a:spcBef>
              <a:defRPr/>
            </a:lvl4pPr>
            <a:lvl5pPr lvl="4" rtl="0" algn="ctr">
              <a:spcBef>
                <a:spcPts val="0"/>
              </a:spcBef>
              <a:defRPr/>
            </a:lvl5pPr>
            <a:lvl6pPr lvl="5" rtl="0" algn="ctr">
              <a:spcBef>
                <a:spcPts val="0"/>
              </a:spcBef>
              <a:defRPr/>
            </a:lvl6pPr>
            <a:lvl7pPr lvl="6" rtl="0" algn="ctr">
              <a:spcBef>
                <a:spcPts val="0"/>
              </a:spcBef>
              <a:defRPr/>
            </a:lvl7pPr>
            <a:lvl8pPr lvl="7" rtl="0" algn="ctr">
              <a:spcBef>
                <a:spcPts val="0"/>
              </a:spcBef>
              <a:defRPr/>
            </a:lvl8pPr>
            <a:lvl9pPr lvl="8" rtl="0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157" name="Shape 15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ru-RU"/>
              <a:t>‹#›</a:t>
            </a:fld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Чистый">
    <p:bg>
      <p:bgPr>
        <a:solidFill>
          <a:schemeClr val="accent4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ru-RU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rtl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rtl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rtl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rtl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rtl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rtl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rtl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rtl="0">
              <a:spcBef>
                <a:spcPts val="0"/>
              </a:spcBef>
              <a:buClr>
                <a:schemeClr val="lt1"/>
              </a:buClr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2"/>
              </a:buClr>
              <a:buFont typeface="Roboto"/>
              <a:buNone/>
              <a:defRPr b="0" i="0" sz="18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45720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2"/>
              </a:buClr>
              <a:buFont typeface="Roboto"/>
              <a:buNone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91440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2"/>
              </a:buClr>
              <a:buFont typeface="Roboto"/>
              <a:buNone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137160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2"/>
              </a:buClr>
              <a:buFont typeface="Roboto"/>
              <a:buNone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182880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2"/>
              </a:buClr>
              <a:buFont typeface="Roboto"/>
              <a:buNone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228600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2"/>
              </a:buClr>
              <a:buFont typeface="Roboto"/>
              <a:buNone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274320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2"/>
              </a:buClr>
              <a:buFont typeface="Roboto"/>
              <a:buNone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320040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2"/>
              </a:buClr>
              <a:buFont typeface="Roboto"/>
              <a:buNone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365760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2"/>
              </a:buClr>
              <a:buFont typeface="Roboto"/>
              <a:buNone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Roboto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dk1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 rtl="0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04" name="Shape 10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2"/>
              </a:buClr>
              <a:buSzPct val="100000"/>
              <a:buFont typeface="Roboto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05" name="Shape 10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r">
              <a:spcBef>
                <a:spcPts val="0"/>
              </a:spcBef>
              <a:buNone/>
            </a:pPr>
            <a:fld id="{00000000-1234-1234-1234-123412341234}" type="slidenum">
              <a:rPr lang="ru-RU"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/>
          <p:nvPr>
            <p:ph type="ctrTitle"/>
          </p:nvPr>
        </p:nvSpPr>
        <p:spPr>
          <a:xfrm>
            <a:off x="3555050" y="1144323"/>
            <a:ext cx="5139000" cy="26312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ru-RU">
                <a:solidFill>
                  <a:srgbClr val="0000FF"/>
                </a:solidFill>
              </a:rPr>
              <a:t>Фиолетовый лес - центр развивающих игр. </a:t>
            </a:r>
          </a:p>
        </p:txBody>
      </p:sp>
      <p:sp>
        <p:nvSpPr>
          <p:cNvPr id="162" name="Shape 162"/>
          <p:cNvSpPr txBox="1"/>
          <p:nvPr>
            <p:ph idx="1" type="subTitle"/>
          </p:nvPr>
        </p:nvSpPr>
        <p:spPr>
          <a:xfrm>
            <a:off x="3804150" y="3928335"/>
            <a:ext cx="4890000" cy="8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b="1" lang="ru-RU" sz="2100">
                <a:solidFill>
                  <a:srgbClr val="FF0000"/>
                </a:solidFill>
              </a:rPr>
              <a:t>Подготовила: воспитатель Скулганова Е. Н. </a:t>
            </a:r>
          </a:p>
        </p:txBody>
      </p:sp>
      <p:pic>
        <p:nvPicPr>
          <p:cNvPr id="163" name="Shape 1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3700" y="705275"/>
            <a:ext cx="3222900" cy="322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Shape 164"/>
          <p:cNvSpPr txBox="1"/>
          <p:nvPr/>
        </p:nvSpPr>
        <p:spPr>
          <a:xfrm>
            <a:off x="581900" y="705265"/>
            <a:ext cx="7980300" cy="23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Shape 1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0225" y="277275"/>
            <a:ext cx="7623300" cy="458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Shape 1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372" y="256200"/>
            <a:ext cx="7706400" cy="470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Shape 1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1297" y="199999"/>
            <a:ext cx="7480800" cy="4462500"/>
          </a:xfrm>
          <a:prstGeom prst="rect">
            <a:avLst/>
          </a:prstGeom>
          <a:noFill/>
          <a:ln cap="flat" cmpd="sng" w="9525">
            <a:solidFill>
              <a:srgbClr val="FF00FF">
                <a:alpha val="0"/>
              </a:srgbClr>
            </a:solidFill>
            <a:prstDash val="solid"/>
            <a:round/>
            <a:headEnd len="med" w="med" type="none"/>
            <a:tailEnd len="med" w="med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Shape 1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90825" y="482398"/>
            <a:ext cx="3248100" cy="4330800"/>
          </a:xfrm>
          <a:prstGeom prst="rect">
            <a:avLst/>
          </a:prstGeom>
          <a:noFill/>
          <a:ln cap="flat" cmpd="sng" w="9525">
            <a:solidFill>
              <a:srgbClr val="0000FF">
                <a:alpha val="0"/>
              </a:srgbClr>
            </a:solidFill>
            <a:prstDash val="solid"/>
            <a:round/>
            <a:headEnd len="med" w="med" type="none"/>
            <a:tailEnd len="med" w="med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/>
          <p:nvPr/>
        </p:nvSpPr>
        <p:spPr>
          <a:xfrm>
            <a:off x="469825" y="313550"/>
            <a:ext cx="8438400" cy="45552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25000"/>
              <a:buFont typeface="Arial"/>
              <a:buNone/>
            </a:pPr>
            <a:r>
              <a:rPr b="1" i="0" lang="ru-RU" sz="2800" u="none" cap="none" strike="noStrik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Фиолетовый лес включает в себя различные  игровые зоны: Чудесная поляна, озеро Айс, город говорящих попугаев, страна Муравия, Поляна чудесных цветов, Ковровая полянка, Чудо острова. Есть герои, живущие в этих областях. Самый главный герой – волшебный мальчик Гео. Он похож на настоящего мальчика, он доверчив,  любит помогать другим и очень сообразительный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/>
          <p:nvPr/>
        </p:nvSpPr>
        <p:spPr>
          <a:xfrm>
            <a:off x="234892" y="432593"/>
            <a:ext cx="8674200" cy="427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ct val="25000"/>
              <a:buFont typeface="Arial"/>
              <a:buNone/>
            </a:pPr>
            <a:r>
              <a:rPr b="1" i="0" lang="ru-RU" sz="2800" u="none" cap="none" strike="noStrike">
                <a:solidFill>
                  <a:srgbClr val="0000FF"/>
                </a:solidFill>
                <a:highlight>
                  <a:srgbClr val="00FFFF"/>
                </a:highlight>
                <a:latin typeface="Arial"/>
                <a:ea typeface="Arial"/>
                <a:cs typeface="Arial"/>
                <a:sym typeface="Arial"/>
              </a:rPr>
              <a:t>Уникальность сказочной составляющей фиолетового леса в том, что можно использовать предлагаемые персонажи, или придумывать и одушевлять своих. Всех героев связывает сказка, она оживляет математические понятия, делая их интересными и доступными для детей. Выполняя задания, дети помогают сказочным персонажам преодолеть возникающие на их пути препятствия.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1A237E"/>
      </a:accent5>
      <a:accent6>
        <a:srgbClr val="F4B400"/>
      </a:accent6>
      <a:hlink>
        <a:srgbClr val="1A237E"/>
      </a:hlink>
      <a:folHlink>
        <a:srgbClr val="1A2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1A237E"/>
      </a:accent5>
      <a:accent6>
        <a:srgbClr val="F4B400"/>
      </a:accent6>
      <a:hlink>
        <a:srgbClr val="1A237E"/>
      </a:hlink>
      <a:folHlink>
        <a:srgbClr val="1A2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